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248" r:id="rId1"/>
  </p:sldMasterIdLst>
  <p:notesMasterIdLst>
    <p:notesMasterId r:id="rId4"/>
  </p:notesMasterIdLst>
  <p:handoutMasterIdLst>
    <p:handoutMasterId r:id="rId5"/>
  </p:handoutMasterIdLst>
  <p:sldIdLst>
    <p:sldId id="262" r:id="rId2"/>
    <p:sldId id="263" r:id="rId3"/>
  </p:sldIdLst>
  <p:sldSz cx="9144000" cy="6858000" type="screen4x3"/>
  <p:notesSz cx="6735763" cy="9866313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7C80"/>
    <a:srgbClr val="FFFF1F"/>
    <a:srgbClr val="00FFFF"/>
    <a:srgbClr val="FFFF00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7" autoAdjust="0"/>
    <p:restoredTop sz="94575" autoAdjust="0"/>
  </p:normalViewPr>
  <p:slideViewPr>
    <p:cSldViewPr snapToGrid="0">
      <p:cViewPr>
        <p:scale>
          <a:sx n="80" d="100"/>
          <a:sy n="80" d="100"/>
        </p:scale>
        <p:origin x="-864" y="-5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933" y="1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2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5E9E74DE-00FB-40BD-8756-2DC1EAAF958A}" type="slidenum">
              <a:rPr lang="en-US" altLang="ja-JP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25728693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2" y="1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16933" y="1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01700" y="739775"/>
            <a:ext cx="4932363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98102" y="4686500"/>
            <a:ext cx="4939560" cy="44398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ja-JP" smtClean="0"/>
              <a:t>Click to edit Master text styles</a:t>
            </a:r>
          </a:p>
          <a:p>
            <a:pPr lvl="1"/>
            <a:r>
              <a:rPr lang="en-US" altLang="ja-JP" smtClean="0"/>
              <a:t>Second level</a:t>
            </a:r>
          </a:p>
          <a:p>
            <a:pPr lvl="2"/>
            <a:r>
              <a:rPr lang="en-US" altLang="ja-JP" smtClean="0"/>
              <a:t>Third level</a:t>
            </a:r>
          </a:p>
          <a:p>
            <a:pPr lvl="3"/>
            <a:r>
              <a:rPr lang="en-US" altLang="ja-JP" smtClean="0"/>
              <a:t>Fourth level</a:t>
            </a:r>
          </a:p>
          <a:p>
            <a:pPr lvl="4"/>
            <a:r>
              <a:rPr lang="en-US" altLang="ja-JP" smtClean="0"/>
              <a:t>Fifth level</a:t>
            </a:r>
          </a:p>
        </p:txBody>
      </p:sp>
      <p:sp>
        <p:nvSpPr>
          <p:cNvPr id="61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2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 altLang="ja-JP"/>
          </a:p>
        </p:txBody>
      </p:sp>
      <p:sp>
        <p:nvSpPr>
          <p:cNvPr id="61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6933" y="9372997"/>
            <a:ext cx="2918830" cy="4933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749" tIns="45375" rIns="90749" bIns="45375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0F5CFDA-8D9F-422E-9A9A-AC65DDCF8265}" type="slidenum">
              <a:rPr lang="en-US" altLang="ja-JP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415784469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BA8E5-36B5-4B05-BA41-62F14EB2D68A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="" xmlns:p14="http://schemas.microsoft.com/office/powerpoint/2010/main" val="926847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C8BA8E5-36B5-4B05-BA41-62F14EB2D68A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81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01700" y="739775"/>
            <a:ext cx="4932363" cy="3700463"/>
          </a:xfrm>
          <a:ln/>
        </p:spPr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ja-JP" altLang="ja-JP"/>
          </a:p>
        </p:txBody>
      </p:sp>
    </p:spTree>
    <p:extLst>
      <p:ext uri="{BB962C8B-B14F-4D97-AF65-F5344CB8AC3E}">
        <p14:creationId xmlns="" xmlns:p14="http://schemas.microsoft.com/office/powerpoint/2010/main" val="8683855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4334933" y="1169931"/>
            <a:ext cx="4814835" cy="4993802"/>
            <a:chOff x="4334933" y="1169931"/>
            <a:chExt cx="4814835" cy="4993802"/>
          </a:xfrm>
        </p:grpSpPr>
        <p:cxnSp>
          <p:nvCxnSpPr>
            <p:cNvPr id="17" name="Straight Connector 16"/>
            <p:cNvCxnSpPr/>
            <p:nvPr/>
          </p:nvCxnSpPr>
          <p:spPr>
            <a:xfrm flipH="1">
              <a:off x="6009259" y="1169931"/>
              <a:ext cx="3134741" cy="3134741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flipH="1">
              <a:off x="4334933" y="1348898"/>
              <a:ext cx="4814835" cy="4814835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5225595" y="1469269"/>
              <a:ext cx="3912054" cy="3912054"/>
            </a:xfrm>
            <a:prstGeom prst="line">
              <a:avLst/>
            </a:prstGeom>
            <a:ln w="1270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flipH="1">
              <a:off x="5304588" y="1307856"/>
              <a:ext cx="3839412" cy="3839412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flipH="1">
              <a:off x="5707078" y="1770196"/>
              <a:ext cx="3430571" cy="3430570"/>
            </a:xfrm>
            <a:prstGeom prst="line">
              <a:avLst/>
            </a:prstGeom>
            <a:ln w="31750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533400"/>
            <a:ext cx="6154713" cy="3124201"/>
          </a:xfrm>
        </p:spPr>
        <p:txBody>
          <a:bodyPr anchor="b">
            <a:normAutofit/>
          </a:bodyPr>
          <a:lstStyle>
            <a:lvl1pPr algn="l">
              <a:defRPr sz="4400">
                <a:effectLst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843868"/>
            <a:ext cx="4954250" cy="1913466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3CCB13-60AB-4CD5-9324-910D4C01901D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3339924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パノラマ写真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6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533400" y="533400"/>
            <a:ext cx="8077200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762002" y="3843867"/>
            <a:ext cx="7281332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78600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8077200" cy="2895600"/>
          </a:xfrm>
        </p:spPr>
        <p:txBody>
          <a:bodyPr anchor="ctr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114800"/>
            <a:ext cx="6383552" cy="1905000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8024582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3" y="533400"/>
            <a:ext cx="6859787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66800" y="3429000"/>
            <a:ext cx="6402467" cy="4826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301070"/>
            <a:ext cx="6382361" cy="171873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8853016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3429000"/>
            <a:ext cx="6382361" cy="1697400"/>
          </a:xfrm>
        </p:spPr>
        <p:txBody>
          <a:bodyPr anchor="b">
            <a:normAutofit/>
          </a:bodyPr>
          <a:lstStyle>
            <a:lvl1pPr algn="l">
              <a:defRPr sz="28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132980"/>
            <a:ext cx="6383552" cy="886819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396984407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6284" y="533400"/>
            <a:ext cx="6859786" cy="2895600"/>
          </a:xfrm>
        </p:spPr>
        <p:txBody>
          <a:bodyPr anchor="ctr">
            <a:normAutofit/>
          </a:bodyPr>
          <a:lstStyle>
            <a:lvl1pPr algn="l">
              <a:defRPr sz="2800" b="0" cap="all">
                <a:solidFill>
                  <a:schemeClr val="tx1"/>
                </a:solidFill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886200"/>
            <a:ext cx="638236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953000"/>
            <a:ext cx="6382360" cy="1066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  <p:sp>
        <p:nvSpPr>
          <p:cNvPr id="14" name="TextBox 13"/>
          <p:cNvSpPr txBox="1"/>
          <p:nvPr/>
        </p:nvSpPr>
        <p:spPr>
          <a:xfrm>
            <a:off x="228600" y="710624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96200" y="2768601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="" xmlns:p14="http://schemas.microsoft.com/office/powerpoint/2010/main" val="198249432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33400"/>
            <a:ext cx="7525658" cy="28956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sz="2800" b="0" dirty="0"/>
            </a:lvl1pPr>
          </a:lstStyle>
          <a:p>
            <a:pPr marL="0" lvl="0"/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33400" y="3928534"/>
            <a:ext cx="6382361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0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766735"/>
            <a:ext cx="6382360" cy="1253065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10886039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 algn="l">
              <a:defRPr sz="28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1"/>
            <a:ext cx="6554867" cy="3767670"/>
          </a:xfrm>
        </p:spPr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79005047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66406" y="533400"/>
            <a:ext cx="2044194" cy="4419600"/>
          </a:xfrm>
        </p:spPr>
        <p:txBody>
          <a:bodyPr vert="eaVert">
            <a:normAutofit/>
          </a:bodyPr>
          <a:lstStyle>
            <a:lvl1pPr>
              <a:defRPr sz="28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0"/>
            <a:ext cx="5850012" cy="5486400"/>
          </a:xfrm>
        </p:spPr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584510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533400"/>
            <a:ext cx="6554867" cy="3767670"/>
          </a:xfrm>
        </p:spPr>
        <p:txBody>
          <a:bodyPr anchor="ctr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4EF9E2-90D7-408D-9AD1-A0109C30EB24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3760515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1981199"/>
            <a:ext cx="6402468" cy="2319867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4487333"/>
            <a:ext cx="6402467" cy="15324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9FD17F-4089-4393-AF01-794AE617E6EE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4233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3"/>
          </p:nvPr>
        </p:nvSpPr>
        <p:spPr>
          <a:xfrm>
            <a:off x="533400" y="533400"/>
            <a:ext cx="3949967" cy="3767667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12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533400"/>
            <a:ext cx="3948238" cy="37592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8CC255-08A2-4CA1-B0B7-AD77F2FC1D99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309969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1" y="533400"/>
            <a:ext cx="3716866" cy="609600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399" y="1143000"/>
            <a:ext cx="3945467" cy="3158067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5016" y="566738"/>
            <a:ext cx="3764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 cap="all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2362" y="1143000"/>
            <a:ext cx="3956705" cy="3149600"/>
          </a:xfrm>
        </p:spPr>
        <p:txBody>
          <a:bodyPr anchor="t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9F3118-F442-4D34-97EC-A14DE27957D1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23641296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</p:spPr>
        <p:txBody>
          <a:bodyPr>
            <a:normAutofit/>
          </a:bodyPr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A554F-36B0-42DA-A25D-4FE7D95D9FDF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31015449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DE93C1-7904-4A9E-985C-C0DD47A330E0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2371302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8667" y="533400"/>
            <a:ext cx="3200400" cy="1524000"/>
          </a:xfrm>
        </p:spPr>
        <p:txBody>
          <a:bodyPr anchor="b">
            <a:normAutofit/>
          </a:bodyPr>
          <a:lstStyle>
            <a:lvl1pPr algn="l">
              <a:defRPr sz="2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399" y="533400"/>
            <a:ext cx="4438755" cy="5486400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18667" y="2209802"/>
            <a:ext cx="32004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20538518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5800" y="1447800"/>
            <a:ext cx="3563258" cy="11430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762000" y="914400"/>
            <a:ext cx="3280974" cy="48006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496027" y="2743200"/>
            <a:ext cx="3564223" cy="2082800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altLang="ja-JP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33400" y="6172200"/>
            <a:ext cx="5811724" cy="365125"/>
          </a:xfrm>
        </p:spPr>
        <p:txBody>
          <a:bodyPr/>
          <a:lstStyle/>
          <a:p>
            <a:endParaRPr lang="en-US" altLang="ja-JP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3FD01E-A645-48D9-9D09-184B2DFAB35F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29658882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6670675" y="3894667"/>
            <a:ext cx="2470456" cy="2658533"/>
            <a:chOff x="6687077" y="3259666"/>
            <a:chExt cx="2981857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8756120" y="3259666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6687077" y="3486677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7772400" y="3581400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7923214" y="3433394"/>
              <a:ext cx="1739738" cy="173974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8398935" y="3985317"/>
              <a:ext cx="1264017" cy="1264016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3400" y="4495800"/>
            <a:ext cx="6554867" cy="15240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533401"/>
            <a:ext cx="6554867" cy="37676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30245" y="6172203"/>
            <a:ext cx="1200463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6172200"/>
            <a:ext cx="5811724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alt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4426" y="5578478"/>
            <a:ext cx="856907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28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FCA81F75-857C-437E-B0B9-97FC08536403}" type="slidenum">
              <a:rPr lang="en-US" altLang="ja-JP" smtClean="0"/>
              <a:pPr/>
              <a:t>&lt;#&gt;</a:t>
            </a:fld>
            <a:endParaRPr lang="en-US" altLang="ja-JP"/>
          </a:p>
        </p:txBody>
      </p:sp>
    </p:spTree>
    <p:extLst>
      <p:ext uri="{BB962C8B-B14F-4D97-AF65-F5344CB8AC3E}">
        <p14:creationId xmlns="" xmlns:p14="http://schemas.microsoft.com/office/powerpoint/2010/main" val="382665242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4249" r:id="rId1"/>
    <p:sldLayoutId id="2147484250" r:id="rId2"/>
    <p:sldLayoutId id="2147484251" r:id="rId3"/>
    <p:sldLayoutId id="2147484252" r:id="rId4"/>
    <p:sldLayoutId id="2147484253" r:id="rId5"/>
    <p:sldLayoutId id="2147484254" r:id="rId6"/>
    <p:sldLayoutId id="2147484255" r:id="rId7"/>
    <p:sldLayoutId id="2147484256" r:id="rId8"/>
    <p:sldLayoutId id="2147484257" r:id="rId9"/>
    <p:sldLayoutId id="2147484258" r:id="rId10"/>
    <p:sldLayoutId id="2147484259" r:id="rId11"/>
    <p:sldLayoutId id="2147484260" r:id="rId12"/>
    <p:sldLayoutId id="2147484261" r:id="rId13"/>
    <p:sldLayoutId id="2147484262" r:id="rId14"/>
    <p:sldLayoutId id="2147484263" r:id="rId15"/>
    <p:sldLayoutId id="2147484264" r:id="rId16"/>
    <p:sldLayoutId id="2147484265" r:id="rId17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2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kumimoji="1"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4000">
              <a:srgbClr val="59A6C7"/>
            </a:gs>
            <a:gs pos="37000">
              <a:schemeClr val="bg2">
                <a:tint val="97000"/>
                <a:hueMod val="92000"/>
                <a:satMod val="169000"/>
                <a:alpha val="86000"/>
                <a:lumMod val="36000"/>
                <a:lumOff val="64000"/>
              </a:schemeClr>
            </a:gs>
            <a:gs pos="87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2858" y="3728870"/>
            <a:ext cx="5753687" cy="703387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>
            <a:normAutofit/>
          </a:bodyPr>
          <a:lstStyle/>
          <a:p>
            <a:pPr algn="ctr"/>
            <a:r>
              <a:rPr lang="ja-JP" altLang="en-US" b="1" dirty="0">
                <a:latin typeface="Arial" charset="0"/>
                <a:ea typeface="ＭＳ Ｐゴシック" charset="-128"/>
              </a:rPr>
              <a:t>発表者のＣＯ Ｉ 開示</a:t>
            </a:r>
            <a:endParaRPr lang="en-US" altLang="ja-JP" sz="1800" b="1" i="1" dirty="0">
              <a:ea typeface="ＭＳ Ｐゴシック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98764" y="544936"/>
            <a:ext cx="80079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循環器</a:t>
            </a:r>
            <a:r>
              <a:rPr lang="ja-JP" altLang="en-US" sz="40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疾患</a:t>
            </a:r>
            <a:r>
              <a:rPr lang="ja-JP" altLang="en-US" sz="40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の病因に</a:t>
            </a:r>
            <a:r>
              <a:rPr lang="ja-JP" altLang="en-US" sz="40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関する</a:t>
            </a:r>
          </a:p>
          <a:p>
            <a:pPr algn="ctr"/>
            <a:r>
              <a:rPr lang="ja-JP" altLang="en-US" sz="40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疫学的検討</a:t>
            </a:r>
            <a:endParaRPr lang="en-US" altLang="ja-JP" sz="40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32874" y="2214347"/>
            <a:ext cx="71070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関東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医科大学　循環器内科</a:t>
            </a:r>
            <a:endParaRPr lang="ja-JP" altLang="en-US" dirty="0"/>
          </a:p>
          <a:p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東京 </a:t>
            </a: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一郎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、埼玉 </a:t>
            </a: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次郎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、群馬 </a:t>
            </a: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三郎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、◎栃木 </a:t>
            </a: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四郎</a:t>
            </a:r>
            <a:endParaRPr lang="en-US" altLang="ja-JP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8" name="正方形/長方形 17"/>
          <p:cNvSpPr/>
          <p:nvPr/>
        </p:nvSpPr>
        <p:spPr>
          <a:xfrm>
            <a:off x="671209" y="4685310"/>
            <a:ext cx="7716983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buFontTx/>
              <a:buNone/>
            </a:pPr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演題発表に関連し、発表者</a:t>
            </a:r>
            <a:r>
              <a:rPr lang="ja-JP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らに開示</a:t>
            </a:r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す</a:t>
            </a:r>
            <a:r>
              <a:rPr lang="ja-JP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べき</a:t>
            </a:r>
          </a:p>
          <a:p>
            <a:pPr algn="ctr">
              <a:lnSpc>
                <a:spcPct val="150000"/>
              </a:lnSpc>
              <a:buFontTx/>
              <a:buNone/>
            </a:pPr>
            <a:r>
              <a:rPr lang="en-US" altLang="ja-JP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CO I</a:t>
            </a:r>
            <a:r>
              <a:rPr lang="ja-JP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関係</a:t>
            </a:r>
            <a:r>
              <a:rPr lang="ja-JP" altLang="en-US" sz="2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にある</a:t>
            </a:r>
            <a:r>
              <a:rPr lang="ja-JP" altLang="en-US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企業などはありません</a:t>
            </a:r>
            <a:endParaRPr lang="en-US" altLang="ja-JP" sz="2800" b="1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4805926" y="2072435"/>
            <a:ext cx="33284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 smtClean="0">
                <a:solidFill>
                  <a:srgbClr val="FF0000"/>
                </a:solidFill>
              </a:rPr>
              <a:t>↓ 発表者全員の氏名を記載する</a:t>
            </a:r>
            <a:endParaRPr kumimoji="1" lang="ja-JP" altLang="en-US" sz="18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54000">
              <a:srgbClr val="59A6C7"/>
            </a:gs>
            <a:gs pos="37000">
              <a:schemeClr val="bg2">
                <a:tint val="97000"/>
                <a:hueMod val="92000"/>
                <a:satMod val="169000"/>
                <a:alpha val="86000"/>
                <a:lumMod val="36000"/>
                <a:lumOff val="64000"/>
              </a:schemeClr>
            </a:gs>
            <a:gs pos="87000">
              <a:schemeClr val="bg2">
                <a:shade val="96000"/>
                <a:satMod val="120000"/>
                <a:lumMod val="90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2"/>
          <p:cNvSpPr>
            <a:spLocks noGrp="1" noChangeArrowheads="1"/>
          </p:cNvSpPr>
          <p:nvPr>
            <p:ph type="title"/>
          </p:nvPr>
        </p:nvSpPr>
        <p:spPr>
          <a:xfrm>
            <a:off x="1652858" y="3728870"/>
            <a:ext cx="5753687" cy="703387"/>
          </a:xfrm>
          <a:solidFill>
            <a:srgbClr val="000080"/>
          </a:solidFill>
          <a:ln>
            <a:solidFill>
              <a:srgbClr val="00FFFF"/>
            </a:solidFill>
          </a:ln>
        </p:spPr>
        <p:txBody>
          <a:bodyPr>
            <a:normAutofit/>
          </a:bodyPr>
          <a:lstStyle/>
          <a:p>
            <a:pPr algn="ctr"/>
            <a:r>
              <a:rPr lang="ja-JP" altLang="en-US" b="1" dirty="0">
                <a:latin typeface="Arial" charset="0"/>
                <a:ea typeface="ＭＳ Ｐゴシック" charset="-128"/>
              </a:rPr>
              <a:t>発表者のＣＯ Ｉ 開示</a:t>
            </a:r>
            <a:endParaRPr lang="en-US" altLang="ja-JP" sz="1800" b="1" i="1" dirty="0">
              <a:ea typeface="ＭＳ Ｐゴシック" charset="-128"/>
            </a:endParaRP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>
          <a:xfrm>
            <a:off x="665072" y="4626619"/>
            <a:ext cx="8478928" cy="77745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演題発表に関連し、</a:t>
            </a:r>
            <a:r>
              <a:rPr lang="ja-JP" altLang="en-US" sz="2400" b="1" dirty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発表者ら</a:t>
            </a:r>
            <a:r>
              <a:rPr lang="ja-JP" altLang="en-US" sz="2400" b="1" dirty="0" smtClean="0">
                <a:solidFill>
                  <a:schemeClr val="tx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の</a:t>
            </a:r>
            <a:r>
              <a:rPr lang="ja-JP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開示す</a:t>
            </a:r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べき</a:t>
            </a:r>
            <a:r>
              <a:rPr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CO I </a:t>
            </a:r>
            <a:r>
              <a:rPr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関係にある</a:t>
            </a:r>
            <a:r>
              <a:rPr lang="ja-JP" altLang="en-US" sz="24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企業として</a:t>
            </a:r>
            <a:endParaRPr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>
              <a:lnSpc>
                <a:spcPct val="80000"/>
              </a:lnSpc>
              <a:buFontTx/>
              <a:buNone/>
            </a:pPr>
            <a:endParaRPr lang="en-US" altLang="ja-JP" sz="1100" b="1" dirty="0">
              <a:solidFill>
                <a:schemeClr val="bg1"/>
              </a:solidFill>
              <a:latin typeface="Arial" charset="0"/>
              <a:ea typeface="ＭＳ Ｐゴシック" charset="-128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ja-JP" altLang="en-US" sz="2000" b="1" dirty="0">
                <a:solidFill>
                  <a:schemeClr val="bg1"/>
                </a:solidFill>
                <a:latin typeface="Arial" charset="0"/>
                <a:ea typeface="ＭＳ Ｐゴシック" charset="-128"/>
              </a:rPr>
              <a:t>　</a:t>
            </a:r>
            <a:endParaRPr lang="en-US" altLang="ja-JP" sz="2000" b="1" dirty="0">
              <a:solidFill>
                <a:srgbClr val="FFFF1F"/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498764" y="544936"/>
            <a:ext cx="800792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40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循環器疾患</a:t>
            </a:r>
            <a:r>
              <a:rPr lang="ja-JP" altLang="en-US" sz="40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の病因に</a:t>
            </a:r>
            <a:r>
              <a:rPr lang="ja-JP" altLang="en-US" sz="40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関する</a:t>
            </a:r>
          </a:p>
          <a:p>
            <a:pPr algn="ctr"/>
            <a:r>
              <a:rPr lang="ja-JP" altLang="en-US" sz="4000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疫学的検討</a:t>
            </a:r>
            <a:endParaRPr lang="en-US" altLang="ja-JP" sz="4000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932874" y="2214347"/>
            <a:ext cx="710701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関東医科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大学　循環器内科</a:t>
            </a:r>
            <a:endParaRPr lang="ja-JP" altLang="en-US" dirty="0"/>
          </a:p>
          <a:p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東京 </a:t>
            </a: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一郎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、埼玉 </a:t>
            </a: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次郎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、群馬 </a:t>
            </a: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三郎</a:t>
            </a:r>
            <a:r>
              <a:rPr lang="ja-JP" altLang="en-US" dirty="0" smtClean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、◎栃木 </a:t>
            </a:r>
            <a:r>
              <a:rPr lang="ja-JP" altLang="en-US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四郎</a:t>
            </a:r>
            <a:endParaRPr lang="en-US" altLang="ja-JP" dirty="0">
              <a:solidFill>
                <a:schemeClr val="bg1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3" name="正方形/長方形 2"/>
          <p:cNvSpPr/>
          <p:nvPr/>
        </p:nvSpPr>
        <p:spPr>
          <a:xfrm>
            <a:off x="1652858" y="4942406"/>
            <a:ext cx="537094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FontTx/>
              <a:buNone/>
            </a:pPr>
            <a:r>
              <a:rPr lang="ja-JP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講演料：　　　　　　　　　　　　　　太平製薬、黒海製薬</a:t>
            </a:r>
            <a:endParaRPr lang="en-US" altLang="ja-JP" sz="1800" b="1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charset="-128"/>
            </a:endParaRPr>
          </a:p>
          <a:p>
            <a:pPr>
              <a:buFontTx/>
              <a:buNone/>
            </a:pPr>
            <a:r>
              <a:rPr lang="ja-JP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受託研究・共同研究費：          太平製薬</a:t>
            </a:r>
            <a:endParaRPr lang="en-US" altLang="ja-JP" sz="1800" b="1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charset="-128"/>
            </a:endParaRPr>
          </a:p>
          <a:p>
            <a:pPr>
              <a:buFontTx/>
              <a:buNone/>
            </a:pPr>
            <a:r>
              <a:rPr lang="ja-JP" altLang="en-US" sz="1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Arial" charset="0"/>
                <a:ea typeface="ＭＳ Ｐゴシック" charset="-128"/>
              </a:rPr>
              <a:t>奨学寄付金：　 　　　　　　　　　 黒海製薬</a:t>
            </a:r>
            <a:endParaRPr lang="en-US" altLang="ja-JP" sz="1800" b="1" dirty="0">
              <a:solidFill>
                <a:schemeClr val="tx1">
                  <a:lumMod val="85000"/>
                  <a:lumOff val="15000"/>
                </a:schemeClr>
              </a:solidFill>
              <a:latin typeface="Arial" charset="0"/>
              <a:ea typeface="ＭＳ Ｐゴシック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805926" y="2072435"/>
            <a:ext cx="3328424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 smtClean="0">
                <a:solidFill>
                  <a:srgbClr val="FF0000"/>
                </a:solidFill>
              </a:rPr>
              <a:t>↓ 発表者全員の氏名を記載する</a:t>
            </a:r>
            <a:endParaRPr kumimoji="1" lang="ja-JP" altLang="en-US" sz="1800" dirty="0">
              <a:solidFill>
                <a:srgbClr val="FF0000"/>
              </a:solidFill>
            </a:endParaRPr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1228725" y="5987210"/>
            <a:ext cx="6353175" cy="369332"/>
          </a:xfrm>
          <a:prstGeom prst="rect">
            <a:avLst/>
          </a:prstGeom>
          <a:solidFill>
            <a:schemeClr val="tx1"/>
          </a:solidFill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800" dirty="0" smtClean="0">
                <a:solidFill>
                  <a:srgbClr val="FF0000"/>
                </a:solidFill>
              </a:rPr>
              <a:t>↑ 開示すべき内容が過去</a:t>
            </a:r>
            <a:r>
              <a:rPr kumimoji="1" lang="en-US" altLang="ja-JP" sz="1800" dirty="0" smtClean="0">
                <a:solidFill>
                  <a:srgbClr val="FF0000"/>
                </a:solidFill>
              </a:rPr>
              <a:t>3</a:t>
            </a:r>
            <a:r>
              <a:rPr kumimoji="1" lang="ja-JP" altLang="en-US" sz="1800" dirty="0" smtClean="0">
                <a:solidFill>
                  <a:srgbClr val="FF0000"/>
                </a:solidFill>
              </a:rPr>
              <a:t>年間にある項目のみ記載する</a:t>
            </a:r>
            <a:endParaRPr kumimoji="1" lang="ja-JP" altLang="en-US" sz="1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14217296"/>
      </p:ext>
    </p:extLst>
  </p:cSld>
  <p:clrMapOvr>
    <a:masterClrMapping/>
  </p:clrMapOvr>
  <mc:AlternateContent xmlns:mc="http://schemas.openxmlformats.org/markup-compatibility/2006">
    <mc:Choice xmlns=""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スライス">
  <a:themeElements>
    <a:clrScheme name="スライス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スライス">
      <a:maj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スライ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3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2700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605</TotalTime>
  <Words>108</Words>
  <Application>Microsoft Office PowerPoint</Application>
  <PresentationFormat>画面に合わせる (4:3)</PresentationFormat>
  <Paragraphs>23</Paragraphs>
  <Slides>2</Slides>
  <Notes>2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3" baseType="lpstr">
      <vt:lpstr>スライス</vt:lpstr>
      <vt:lpstr>発表者のＣＯ Ｉ 開示</vt:lpstr>
      <vt:lpstr>発表者のＣＯ Ｉ 開示</vt:lpstr>
    </vt:vector>
  </TitlesOfParts>
  <Company>Heart Failure Society of America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Travis Alexander Yano</dc:creator>
  <cp:lastModifiedBy>itakiyo_t</cp:lastModifiedBy>
  <cp:revision>89</cp:revision>
  <cp:lastPrinted>2016-04-19T08:17:01Z</cp:lastPrinted>
  <dcterms:created xsi:type="dcterms:W3CDTF">2000-09-04T17:39:07Z</dcterms:created>
  <dcterms:modified xsi:type="dcterms:W3CDTF">2016-08-03T03:10:04Z</dcterms:modified>
</cp:coreProperties>
</file>