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5143500" type="screen16x9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74" d="100"/>
          <a:sy n="74" d="100"/>
        </p:scale>
        <p:origin x="78" y="88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E74DE-00FB-40BD-8756-2DC1EAAF95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2869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500"/>
            <a:ext cx="493956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F5CFDA-8D9F-422E-9A9A-AC65DDCF82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7844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92684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68385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4" y="877448"/>
            <a:ext cx="4814835" cy="374535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00050"/>
            <a:ext cx="6154713" cy="234315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82901"/>
            <a:ext cx="4954250" cy="14351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CCB13-60AB-4CD5-9324-910D4C01901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99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400050"/>
            <a:ext cx="8077200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2882900"/>
            <a:ext cx="7281332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6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0050"/>
            <a:ext cx="8077200" cy="21717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086100"/>
            <a:ext cx="6383552" cy="142875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2458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400050"/>
            <a:ext cx="6859787" cy="21717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1" y="2571750"/>
            <a:ext cx="6402467" cy="3619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3225802"/>
            <a:ext cx="6382361" cy="1289048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4" name="TextBox 13"/>
          <p:cNvSpPr txBox="1"/>
          <p:nvPr/>
        </p:nvSpPr>
        <p:spPr>
          <a:xfrm>
            <a:off x="228601" y="532968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1" y="2076451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5301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2571750"/>
            <a:ext cx="6382361" cy="127305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849735"/>
            <a:ext cx="6383552" cy="6651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9844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400050"/>
            <a:ext cx="6859786" cy="21717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1" y="2914650"/>
            <a:ext cx="638236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714750"/>
            <a:ext cx="6382360" cy="8001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4" name="TextBox 13"/>
          <p:cNvSpPr txBox="1"/>
          <p:nvPr/>
        </p:nvSpPr>
        <p:spPr>
          <a:xfrm>
            <a:off x="228601" y="532968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1" y="2076451"/>
            <a:ext cx="457319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2494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0050"/>
            <a:ext cx="7525658" cy="21717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1" y="2946401"/>
            <a:ext cx="6382361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3575051"/>
            <a:ext cx="6382360" cy="93979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860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1" y="400051"/>
            <a:ext cx="6554867" cy="2825753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0050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400050"/>
            <a:ext cx="2044194" cy="33147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00050"/>
            <a:ext cx="5850012" cy="41148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451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400050"/>
            <a:ext cx="6554867" cy="2825753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2-90D7-408D-9AD1-A0109C30EB2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0515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85900"/>
            <a:ext cx="6402468" cy="17399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3365500"/>
            <a:ext cx="6402467" cy="114935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FD17F-4089-4393-AF01-794AE617E6E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3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1" y="400050"/>
            <a:ext cx="3949967" cy="282575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400050"/>
            <a:ext cx="3948238" cy="28194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CC255-08A2-4CA1-B0B7-AD77F2FC1D9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6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400050"/>
            <a:ext cx="3716866" cy="4572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857251"/>
            <a:ext cx="3945467" cy="2368550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7" y="425053"/>
            <a:ext cx="3764051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3" y="857250"/>
            <a:ext cx="3956705" cy="2362200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118-F442-4D34-97EC-A14DE27957D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4129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554F-36B0-42DA-A25D-4FE7D95D9FD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154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E93C1-7904-4A9E-985C-C0DD47A330E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130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400050"/>
            <a:ext cx="3200400" cy="1143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00050"/>
            <a:ext cx="4438755" cy="41148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1657352"/>
            <a:ext cx="32004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385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085850"/>
            <a:ext cx="3563258" cy="85725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685800"/>
            <a:ext cx="3280974" cy="36004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8" y="2057400"/>
            <a:ext cx="3564223" cy="15621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4629150"/>
            <a:ext cx="5811724" cy="273844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D01E-A645-48D9-9D09-184B2DFAB35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588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2921001"/>
            <a:ext cx="2470456" cy="1993900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1" y="3371850"/>
            <a:ext cx="655486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400051"/>
            <a:ext cx="6554867" cy="28257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6" y="4629153"/>
            <a:ext cx="1200463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4629150"/>
            <a:ext cx="5811724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7" y="4183859"/>
            <a:ext cx="856907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CA81F75-857C-437E-B0B9-97FC0853640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266524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  <p:sldLayoutId id="2147484260" r:id="rId12"/>
    <p:sldLayoutId id="2147484261" r:id="rId13"/>
    <p:sldLayoutId id="2147484262" r:id="rId14"/>
    <p:sldLayoutId id="2147484263" r:id="rId15"/>
    <p:sldLayoutId id="2147484264" r:id="rId16"/>
    <p:sldLayoutId id="2147484265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rgbClr val="59A6C7"/>
            </a:gs>
            <a:gs pos="37000">
              <a:schemeClr val="bg2">
                <a:tint val="97000"/>
                <a:hueMod val="92000"/>
                <a:satMod val="169000"/>
                <a:alpha val="86000"/>
                <a:lumMod val="36000"/>
                <a:lumOff val="64000"/>
              </a:schemeClr>
            </a:gs>
            <a:gs pos="87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2859" y="2796653"/>
            <a:ext cx="5753687" cy="527540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ja-JP" altLang="en-US" b="1" dirty="0">
                <a:latin typeface="Arial" charset="0"/>
                <a:ea typeface="ＭＳ Ｐゴシック" charset="-128"/>
              </a:rPr>
              <a:t>発表者のＣＯ Ｉ 開示</a:t>
            </a:r>
            <a:endParaRPr lang="en-US" altLang="ja-JP" sz="1800" b="1" i="1" dirty="0"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98765" y="408703"/>
            <a:ext cx="80079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循環器疾患の病因に関する</a:t>
            </a:r>
          </a:p>
          <a:p>
            <a:pPr algn="ctr"/>
            <a:r>
              <a:rPr lang="ja-JP" altLang="en-US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疫学的検討</a:t>
            </a:r>
            <a:endParaRPr lang="en-US" altLang="ja-JP" sz="40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32874" y="1660761"/>
            <a:ext cx="71070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関東医科大学　循環器内科</a:t>
            </a:r>
            <a:endParaRPr lang="ja-JP" altLang="en-US" dirty="0"/>
          </a:p>
          <a:p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東京 一郎、埼玉 次郎、群馬 三郎、◎栃木 四郎</a:t>
            </a: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1210" y="3513983"/>
            <a:ext cx="77169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演題発表に関連し、発表者らに開示すべき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en-US" altLang="ja-JP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CO I</a:t>
            </a: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関係にある企業などはありません</a:t>
            </a:r>
            <a:endParaRPr lang="en-US" altLang="ja-JP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12804" y="1720580"/>
            <a:ext cx="33284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>
                <a:solidFill>
                  <a:srgbClr val="FF0000"/>
                </a:solidFill>
              </a:rPr>
              <a:t>↓ 発表者全員の氏名を記載する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rgbClr val="59A6C7"/>
            </a:gs>
            <a:gs pos="37000">
              <a:schemeClr val="bg2">
                <a:tint val="97000"/>
                <a:hueMod val="92000"/>
                <a:satMod val="169000"/>
                <a:alpha val="86000"/>
                <a:lumMod val="36000"/>
                <a:lumOff val="64000"/>
              </a:schemeClr>
            </a:gs>
            <a:gs pos="87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2859" y="2796653"/>
            <a:ext cx="5753687" cy="527540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ja-JP" altLang="en-US" b="1" dirty="0">
                <a:latin typeface="Arial" charset="0"/>
                <a:ea typeface="ＭＳ Ｐゴシック" charset="-128"/>
              </a:rPr>
              <a:t>発表者のＣＯ Ｉ 開示</a:t>
            </a:r>
            <a:endParaRPr lang="en-US" altLang="ja-JP" sz="1800" b="1" i="1" dirty="0">
              <a:ea typeface="ＭＳ Ｐゴシック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65072" y="3469964"/>
            <a:ext cx="8478928" cy="583089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</a:t>
            </a:r>
            <a:r>
              <a:rPr lang="ja-JP" altLang="en-US" sz="2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発表者らの</a:t>
            </a: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</a:t>
            </a:r>
            <a:r>
              <a:rPr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関係にある企業として</a:t>
            </a:r>
            <a:endParaRPr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11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98765" y="408703"/>
            <a:ext cx="80079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循環器疾患の病因に関する</a:t>
            </a:r>
          </a:p>
          <a:p>
            <a:pPr algn="ctr"/>
            <a:r>
              <a:rPr lang="ja-JP" altLang="en-US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疫学的検討</a:t>
            </a:r>
            <a:endParaRPr lang="en-US" altLang="ja-JP" sz="40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32874" y="1660761"/>
            <a:ext cx="71070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関東医科大学　循環器内科</a:t>
            </a:r>
            <a:endParaRPr lang="ja-JP" altLang="en-US" dirty="0"/>
          </a:p>
          <a:p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東京 一郎、埼玉 次郎、群馬 三郎、◎栃木 四郎</a:t>
            </a: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652859" y="3706804"/>
            <a:ext cx="53709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ja-JP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講演料：　　　　　　　　　　　　　　太平製薬、黒海製薬</a:t>
            </a:r>
            <a:endParaRPr lang="en-US" altLang="ja-JP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  <a:p>
            <a:pPr>
              <a:buFontTx/>
              <a:buNone/>
            </a:pPr>
            <a:r>
              <a:rPr lang="ja-JP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受託研究・共同研究費：          太平製薬</a:t>
            </a:r>
            <a:endParaRPr lang="en-US" altLang="ja-JP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  <a:p>
            <a:pPr>
              <a:buFontTx/>
              <a:buNone/>
            </a:pPr>
            <a:r>
              <a:rPr lang="ja-JP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奨学寄付金：　 　　　　　　　　　 黒海製薬</a:t>
            </a:r>
            <a:endParaRPr lang="en-US" altLang="ja-JP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29677" y="1661203"/>
            <a:ext cx="33284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>
                <a:solidFill>
                  <a:srgbClr val="FF0000"/>
                </a:solidFill>
              </a:rPr>
              <a:t>↓ 発表者全員の氏名を記載する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16851" y="4584162"/>
            <a:ext cx="635317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>
                <a:solidFill>
                  <a:srgbClr val="FF0000"/>
                </a:solidFill>
              </a:rPr>
              <a:t>↑ 開示すべき内容が過去</a:t>
            </a:r>
            <a:r>
              <a:rPr kumimoji="1" lang="en-US" altLang="ja-JP" sz="1800" dirty="0">
                <a:solidFill>
                  <a:srgbClr val="FF0000"/>
                </a:solidFill>
              </a:rPr>
              <a:t>3</a:t>
            </a:r>
            <a:r>
              <a:rPr kumimoji="1" lang="ja-JP" altLang="en-US" sz="1800" dirty="0">
                <a:solidFill>
                  <a:srgbClr val="FF0000"/>
                </a:solidFill>
              </a:rPr>
              <a:t>年間にある項目のみ記載する</a:t>
            </a:r>
          </a:p>
        </p:txBody>
      </p:sp>
    </p:spTree>
    <p:extLst>
      <p:ext uri="{BB962C8B-B14F-4D97-AF65-F5344CB8AC3E}">
        <p14:creationId xmlns:p14="http://schemas.microsoft.com/office/powerpoint/2010/main" val="19142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スライス">
  <a:themeElements>
    <a:clrScheme name="スライ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スライス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611</TotalTime>
  <Words>156</Words>
  <Application>Microsoft Office PowerPoint</Application>
  <PresentationFormat>画面に合わせる (16:9)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Century Gothic</vt:lpstr>
      <vt:lpstr>Times New Roman</vt:lpstr>
      <vt:lpstr>Wingdings 3</vt:lpstr>
      <vt:lpstr>スライス</vt:lpstr>
      <vt:lpstr>発表者のＣＯ Ｉ 開示</vt:lpstr>
      <vt:lpstr>発表者のＣＯ Ｉ 開示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歩美 坂那</cp:lastModifiedBy>
  <cp:revision>91</cp:revision>
  <cp:lastPrinted>2016-04-19T08:17:01Z</cp:lastPrinted>
  <dcterms:created xsi:type="dcterms:W3CDTF">2000-09-04T17:39:07Z</dcterms:created>
  <dcterms:modified xsi:type="dcterms:W3CDTF">2025-06-25T01:49:19Z</dcterms:modified>
</cp:coreProperties>
</file>